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4" r:id="rId3"/>
    <p:sldId id="259" r:id="rId4"/>
    <p:sldId id="264" r:id="rId5"/>
    <p:sldId id="280" r:id="rId6"/>
    <p:sldId id="261" r:id="rId7"/>
    <p:sldId id="272" r:id="rId8"/>
    <p:sldId id="273" r:id="rId9"/>
    <p:sldId id="262" r:id="rId10"/>
    <p:sldId id="269" r:id="rId11"/>
    <p:sldId id="276" r:id="rId12"/>
    <p:sldId id="279" r:id="rId13"/>
    <p:sldId id="271" r:id="rId14"/>
    <p:sldId id="278" r:id="rId15"/>
    <p:sldId id="260" r:id="rId16"/>
    <p:sldId id="268" r:id="rId17"/>
    <p:sldId id="275" r:id="rId18"/>
    <p:sldId id="257" r:id="rId19"/>
    <p:sldId id="258" r:id="rId20"/>
    <p:sldId id="266" r:id="rId21"/>
    <p:sldId id="270" r:id="rId22"/>
    <p:sldId id="28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2428" autoAdjust="0"/>
  </p:normalViewPr>
  <p:slideViewPr>
    <p:cSldViewPr>
      <p:cViewPr varScale="1">
        <p:scale>
          <a:sx n="76" d="100"/>
          <a:sy n="76" d="100"/>
        </p:scale>
        <p:origin x="-163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337c693bcc9e68b7a0fa08b1827117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85728"/>
            <a:ext cx="8286808" cy="628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522936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85728"/>
            <a:ext cx="8361987" cy="61690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14290"/>
            <a:ext cx="8286808" cy="65262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-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85728"/>
            <a:ext cx="8286808" cy="61690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ello_html_42ae942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85728"/>
            <a:ext cx="8358246" cy="62151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ravila-povedeniya-na-ldu-005-1024x76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285728"/>
            <a:ext cx="8215370" cy="63579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ris_0x0_t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85728"/>
            <a:ext cx="8286808" cy="62151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403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285728"/>
            <a:ext cx="8286808" cy="62151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85728"/>
            <a:ext cx="8286808" cy="63579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31074_pravila_povedeniya_na_ldu_800kh600_m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85728"/>
            <a:ext cx="8286808" cy="63579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d7af67b8b4837fffe1705763347f2d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85728"/>
            <a:ext cx="8358246" cy="63119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14290"/>
            <a:ext cx="8249195" cy="628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1073_pravila_povedeniya_na_ldu_800kh600_m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285728"/>
            <a:ext cx="8215370" cy="61436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51ab10b6d8059c382467012994b5846131b4b2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85728"/>
            <a:ext cx="8429684" cy="62579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готовый_плакат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85728"/>
            <a:ext cx="8358246" cy="628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-1-e154792715896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85728"/>
            <a:ext cx="8429684" cy="61436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176_x9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14290"/>
            <a:ext cx="8286808" cy="628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85728"/>
            <a:ext cx="8429684" cy="6300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85728"/>
            <a:ext cx="8501122" cy="628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85728"/>
            <a:ext cx="8429684" cy="63119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7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14290"/>
            <a:ext cx="8286808" cy="6240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85728"/>
            <a:ext cx="8429684" cy="62284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0</Words>
  <PresentationFormat>Экран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Евгениий</dc:creator>
  <cp:lastModifiedBy>Ноутбук</cp:lastModifiedBy>
  <cp:revision>7</cp:revision>
  <dcterms:created xsi:type="dcterms:W3CDTF">2020-02-02T10:20:44Z</dcterms:created>
  <dcterms:modified xsi:type="dcterms:W3CDTF">2020-02-10T06:39:54Z</dcterms:modified>
</cp:coreProperties>
</file>